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47" r:id="rId3"/>
    <p:sldId id="448" r:id="rId4"/>
    <p:sldId id="451" r:id="rId5"/>
    <p:sldId id="452" r:id="rId6"/>
    <p:sldId id="53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29"/>
          <c:y val="7.3765073484031898E-2"/>
          <c:w val="0.82476572183380881"/>
          <c:h val="0.6581811745815779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-1909805088"/>
        <c:axId val="-1909820320"/>
      </c:barChart>
      <c:catAx>
        <c:axId val="-190980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1909820320"/>
        <c:crosses val="autoZero"/>
        <c:auto val="1"/>
        <c:lblAlgn val="ctr"/>
        <c:lblOffset val="100"/>
        <c:noMultiLvlLbl val="0"/>
      </c:catAx>
      <c:valAx>
        <c:axId val="-190982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90980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74709382805921"/>
          <c:y val="0.20192005243543154"/>
          <c:w val="0.72095033455583901"/>
          <c:h val="0.763359177765005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Asia-Pacific</c:v>
                </c:pt>
                <c:pt idx="1">
                  <c:v>North America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1" descr="C:\Users\Andleeb\Downloads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" y="0"/>
            <a:ext cx="9136888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Chlorpyrifos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CHLORPYRIFOS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CHLORPYRIFOS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4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CHLORPYRIFOS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 Relevant Contact Details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1/5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2/5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5 CHLORPYRIFOS - INDIAN MANUFACTURERS, MANUFACTURING VOLUME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Manufacturing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Indian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Manufacturers Relevant Contact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6 NATCP- 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NATCP-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NATCP-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NATCP-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7 WORLDWIDE MANUFACTURING PROCESSES,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RAW MATERIAL </a:t>
            </a:r>
            <a:r>
              <a:rPr lang="en-IN" sz="1200" b="1" dirty="0" smtClean="0">
                <a:solidFill>
                  <a:schemeClr val="accent1"/>
                </a:solidFill>
                <a:latin typeface="Trebuchet MS" pitchFamily="34" charset="0"/>
              </a:rPr>
              <a:t>&amp; MANUFACTURING COST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Analysis. All type of Manufacturing </a:t>
            </a:r>
          </a:p>
          <a:p>
            <a:pPr marL="171450" indent="3175">
              <a:lnSpc>
                <a:spcPct val="150000"/>
              </a:lnSpc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Routes &amp; schematic diagram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cost analysis</a:t>
            </a:r>
          </a:p>
          <a:p>
            <a:pPr marL="171450" indent="-171450">
              <a:lnSpc>
                <a:spcPct val="150000"/>
              </a:lnSpc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3/5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692648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8 CHLORPYRIFOS FEASIBILITY ANALYSIS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Raw Material &amp; Production Capacity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Manufacturing Process Description With Comparison Of Various Other Process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Detail Of Hazardous Chemicals storage &amp; Handling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9 CHLORPYRIFOS RETURN ON INVESTMENT &amp; BREAKEVEN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PRICE TREND ANALYSIS OF CHLORPYRIFOS FOR 3 YEARS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COUNTRYWISE PRICE TREND ANALYSIS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MANUFACTURER WISE PRICE TREND ANALYSIS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11 CHLORPYRIFOS GLOBAL MARKET WITH PAST AND FUTURE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PREDICTION CONTINENT WISE MANUFACTURERS, 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VOLUME 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Manufacturers Relevant Contact Details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4/5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12 CHLORPYRIFOS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13 CHLORPYRIFOS WORLDWIDE 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5/5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14 CHLORPYRIFOS CONTINENT WISE EXPORT/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15 CHLORPYRIFOS WORLDWIDE 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SWOT Analysis(Strength,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Business Prospects &amp; Our Recommendation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79363" y="1068157"/>
            <a:ext cx="242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err="1" smtClean="0">
                <a:solidFill>
                  <a:srgbClr val="FD308B"/>
                </a:solidFill>
              </a:rPr>
              <a:t>Chlorpyrifos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17.5 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$81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6.2%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2844" y="2282603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Chlorpyrifos</a:t>
            </a:r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10.4 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$48 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2016-2021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3.5%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Chlorpyrifos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Manufacturers 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Chlorpyrifos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is 467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17.5 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28605" y="178592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Dow </a:t>
            </a:r>
            <a:r>
              <a:rPr lang="en-US" sz="1200" dirty="0" err="1" smtClean="0">
                <a:solidFill>
                  <a:srgbClr val="000000"/>
                </a:solidFill>
              </a:rPr>
              <a:t>Agroscience</a:t>
            </a:r>
            <a:r>
              <a:rPr lang="en-US" sz="1200" dirty="0" smtClean="0">
                <a:solidFill>
                  <a:srgbClr val="000000"/>
                </a:solidFill>
              </a:rPr>
              <a:t> LLC</a:t>
            </a: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Gharda</a:t>
            </a:r>
            <a:r>
              <a:rPr lang="en-US" sz="1200" dirty="0" smtClean="0">
                <a:solidFill>
                  <a:srgbClr val="000000"/>
                </a:solidFill>
              </a:rPr>
              <a:t> Chemicals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smtClean="0">
                <a:solidFill>
                  <a:srgbClr val="000000"/>
                </a:solidFill>
              </a:rPr>
              <a:t>Excel Crop Care Ltd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Bhagiradha</a:t>
            </a:r>
            <a:r>
              <a:rPr lang="en-US" sz="1200" dirty="0" smtClean="0">
                <a:solidFill>
                  <a:srgbClr val="000000"/>
                </a:solidFill>
              </a:rPr>
              <a:t> Chemicals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"/>
            <a:r>
              <a:rPr lang="en-US" sz="1200" dirty="0" err="1" smtClean="0">
                <a:solidFill>
                  <a:srgbClr val="000000"/>
                </a:solidFill>
              </a:rPr>
              <a:t>Aimco</a:t>
            </a:r>
            <a:r>
              <a:rPr lang="en-US" sz="1200" dirty="0" smtClean="0">
                <a:solidFill>
                  <a:srgbClr val="000000"/>
                </a:solidFill>
              </a:rPr>
              <a:t> Pesticides Ltd</a:t>
            </a: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357562"/>
          <a:ext cx="257176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642910" y="0"/>
          <a:ext cx="2006600" cy="1009650"/>
        </p:xfrm>
        <a:graphic>
          <a:graphicData uri="http://schemas.openxmlformats.org/drawingml/2006/table">
            <a:tbl>
              <a:tblPr/>
              <a:tblGrid>
                <a:gridCol w="20066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11942</TotalTime>
  <Words>541</Words>
  <Application>Microsoft Office PowerPoint</Application>
  <PresentationFormat>On-screen Show (4:3)</PresentationFormat>
  <Paragraphs>137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734</cp:revision>
  <dcterms:created xsi:type="dcterms:W3CDTF">2020-02-21T04:59:25Z</dcterms:created>
  <dcterms:modified xsi:type="dcterms:W3CDTF">2022-02-11T05:05:33Z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